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24"/>
  </p:notesMasterIdLst>
  <p:handoutMasterIdLst>
    <p:handoutMasterId r:id="rId25"/>
  </p:handoutMasterIdLst>
  <p:sldIdLst>
    <p:sldId id="276" r:id="rId9"/>
    <p:sldId id="277" r:id="rId10"/>
    <p:sldId id="278" r:id="rId11"/>
    <p:sldId id="266" r:id="rId12"/>
    <p:sldId id="279" r:id="rId13"/>
    <p:sldId id="280" r:id="rId14"/>
    <p:sldId id="274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FF66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8" autoAdjust="0"/>
    <p:restoredTop sz="93408" autoAdjust="0"/>
  </p:normalViewPr>
  <p:slideViewPr>
    <p:cSldViewPr snapToGrid="0" snapToObjects="1">
      <p:cViewPr varScale="1">
        <p:scale>
          <a:sx n="143" d="100"/>
          <a:sy n="143" d="100"/>
        </p:scale>
        <p:origin x="894" y="126"/>
      </p:cViewPr>
      <p:guideLst>
        <p:guide orient="horz" pos="2160"/>
        <p:guide pos="2880"/>
        <p:guide orient="horz" pos="1620"/>
        <p:guide pos="29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4/25/2022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4/25/2022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83383" y="4078658"/>
            <a:ext cx="3091851" cy="393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 smtClean="0"/>
              <a:t>Click to add title</a:t>
            </a:r>
            <a:br>
              <a:rPr lang="en-CA" dirty="0" smtClean="0"/>
            </a:br>
            <a:r>
              <a:rPr lang="en-CA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lTire-Logo-2C-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01" y="3501396"/>
            <a:ext cx="1824181" cy="46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8141" rtl="0" eaLnBrk="1" latinLnBrk="0" hangingPunct="1">
        <a:spcBef>
          <a:spcPct val="0"/>
        </a:spcBef>
        <a:buNone/>
        <a:defRPr sz="14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103636" y="320376"/>
            <a:ext cx="62449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PARQUEO</a:t>
            </a:r>
          </a:p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CARRO TALLER 1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64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05174" y="767565"/>
            <a:ext cx="72573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REENCAUCHE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051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388286" y="734190"/>
            <a:ext cx="62806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>
                <a:latin typeface="Arial Black" panose="020B0A04020102020204" pitchFamily="34" charset="0"/>
              </a:rPr>
              <a:t>LLANTAS DESECHO</a:t>
            </a:r>
          </a:p>
        </p:txBody>
      </p:sp>
    </p:spTree>
    <p:extLst>
      <p:ext uri="{BB962C8B-B14F-4D97-AF65-F5344CB8AC3E}">
        <p14:creationId xmlns:p14="http://schemas.microsoft.com/office/powerpoint/2010/main" val="364434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CuadroTexto 3"/>
          <p:cNvSpPr txBox="1"/>
          <p:nvPr/>
        </p:nvSpPr>
        <p:spPr>
          <a:xfrm>
            <a:off x="1501753" y="400468"/>
            <a:ext cx="59068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>
                <a:latin typeface="Arial Black" panose="020B0A04020102020204" pitchFamily="34" charset="0"/>
              </a:rPr>
              <a:t>RINES </a:t>
            </a:r>
            <a:r>
              <a:rPr lang="es-CO" sz="6600" b="1" dirty="0" smtClean="0">
                <a:latin typeface="Arial Black" panose="020B0A04020102020204" pitchFamily="34" charset="0"/>
              </a:rPr>
              <a:t>ARTILLERO REPUESTO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810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281495" y="307024"/>
            <a:ext cx="56732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>
                <a:latin typeface="Arial Black" panose="020B0A04020102020204" pitchFamily="34" charset="0"/>
              </a:rPr>
              <a:t>RINES </a:t>
            </a:r>
            <a:r>
              <a:rPr lang="es-CO" sz="6600" b="1" dirty="0" smtClean="0">
                <a:latin typeface="Arial Black" panose="020B0A04020102020204" pitchFamily="34" charset="0"/>
              </a:rPr>
              <a:t>PLATO REPUESTO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93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1061239" y="914399"/>
            <a:ext cx="66010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>
                <a:latin typeface="Arial Black" panose="020B0A04020102020204" pitchFamily="34" charset="0"/>
              </a:rPr>
              <a:t>RINES </a:t>
            </a:r>
            <a:r>
              <a:rPr lang="es-CO" sz="6600" b="1" dirty="0" smtClean="0">
                <a:latin typeface="Arial Black" panose="020B0A04020102020204" pitchFamily="34" charset="0"/>
              </a:rPr>
              <a:t>REPARACIÓN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24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605174" y="767565"/>
            <a:ext cx="72573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REPARACIÓN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420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103636" y="320376"/>
            <a:ext cx="62449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PARQUEO</a:t>
            </a:r>
          </a:p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CARRO TALLER 2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042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150357" y="654098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PARQUEO</a:t>
            </a:r>
          </a:p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CAMIONETA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35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23776" y="927751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REPUESTO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223776" y="927751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dirty="0" smtClean="0">
                <a:latin typeface="Arial Black" panose="020B0A04020102020204" pitchFamily="34" charset="0"/>
              </a:rPr>
              <a:t>BODEGA</a:t>
            </a:r>
            <a:r>
              <a:rPr lang="es-CO" sz="6600" b="1" dirty="0" smtClean="0">
                <a:latin typeface="Arial Black" panose="020B0A04020102020204" pitchFamily="34" charset="0"/>
              </a:rPr>
              <a:t> DE LLANTAS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7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800936" y="921079"/>
            <a:ext cx="71349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dirty="0">
                <a:latin typeface="Arial Black" panose="020B0A04020102020204" pitchFamily="34" charset="0"/>
              </a:rPr>
              <a:t>Á</a:t>
            </a:r>
            <a:r>
              <a:rPr lang="es-CO" sz="6600" dirty="0" smtClean="0">
                <a:latin typeface="Arial Black" panose="020B0A04020102020204" pitchFamily="34" charset="0"/>
              </a:rPr>
              <a:t>REA REPARACIÓN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7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1223776" y="927751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NUEVAS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992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57031" y="826310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INSPECCIÓN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9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16985" y="826310"/>
            <a:ext cx="62449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6600" b="1" dirty="0" smtClean="0">
                <a:latin typeface="Arial Black" panose="020B0A04020102020204" pitchFamily="34" charset="0"/>
              </a:rPr>
              <a:t>LLANTAS DAÑO</a:t>
            </a:r>
            <a:endParaRPr lang="es-CO" sz="6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28893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f94a7e62-b303-45e8-a713-70f70a0286ab"/>
    <ds:schemaRef ds:uri="http://schemas.microsoft.com/office/2006/documentManagement/types"/>
    <ds:schemaRef ds:uri="http://purl.org/dc/elements/1.1/"/>
    <ds:schemaRef ds:uri="2f837181-161d-4fcd-981b-8c993265c1b8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5285</TotalTime>
  <Words>37</Words>
  <Application>Microsoft Office PowerPoint</Application>
  <PresentationFormat>Presentación en pantalla (16:9)</PresentationFormat>
  <Paragraphs>18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Lucida Grande</vt:lpstr>
      <vt:lpstr>Wingdings</vt:lpstr>
      <vt:lpstr>01-Title Page</vt:lpstr>
      <vt:lpstr>02-Section Title</vt:lpstr>
      <vt:lpstr>Content Slides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Restrepo, Naylen</cp:lastModifiedBy>
  <cp:revision>293</cp:revision>
  <cp:lastPrinted>2015-01-07T19:56:48Z</cp:lastPrinted>
  <dcterms:created xsi:type="dcterms:W3CDTF">2015-01-19T21:53:15Z</dcterms:created>
  <dcterms:modified xsi:type="dcterms:W3CDTF">2022-04-25T14:14:36Z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